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5"/>
  </p:notesMasterIdLst>
  <p:handoutMasterIdLst>
    <p:handoutMasterId r:id="rId126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>
        <p:scale>
          <a:sx n="80" d="100"/>
          <a:sy n="80" d="100"/>
        </p:scale>
        <p:origin x="497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7/10/2024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6.0.2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  <a:endParaRPr lang="en-US" sz="8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A4332-188E-85F5-7DD8-4F6B6D708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3" y="2377724"/>
            <a:ext cx="7281862" cy="3787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829715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34250</TotalTime>
  <Words>4441</Words>
  <Application>Microsoft Office PowerPoint</Application>
  <PresentationFormat>Widescreen</PresentationFormat>
  <Paragraphs>953</Paragraphs>
  <Slides>120</Slides>
  <Notes>118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4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153</cp:revision>
  <dcterms:created xsi:type="dcterms:W3CDTF">2024-05-25T18:34:36Z</dcterms:created>
  <dcterms:modified xsi:type="dcterms:W3CDTF">2024-07-13T12:48:00Z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